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0807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913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883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1954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51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6394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7799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7875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4917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1512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1266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720D6-7741-4C5B-9E75-8563E8905A76}" type="datetimeFigureOut">
              <a:rPr lang="zh-TW" altLang="en-US" smtClean="0"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1809D-179E-401C-AA35-D84FA20B54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238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361" y="1122363"/>
            <a:ext cx="8685823" cy="4696948"/>
          </a:xfrm>
        </p:spPr>
      </p:pic>
    </p:spTree>
    <p:extLst>
      <p:ext uri="{BB962C8B-B14F-4D97-AF65-F5344CB8AC3E}">
        <p14:creationId xmlns:p14="http://schemas.microsoft.com/office/powerpoint/2010/main" val="297082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01262"/>
            <a:ext cx="10515600" cy="46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48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寬螢幕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</cp:revision>
  <dcterms:created xsi:type="dcterms:W3CDTF">2022-02-23T09:39:33Z</dcterms:created>
  <dcterms:modified xsi:type="dcterms:W3CDTF">2022-02-23T09:39:56Z</dcterms:modified>
</cp:coreProperties>
</file>