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940" r:id="rId1"/>
  </p:sldMasterIdLst>
  <p:sldIdLst>
    <p:sldId id="264" r:id="rId2"/>
    <p:sldId id="265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152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80902" y="1275025"/>
            <a:ext cx="7182197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088136" y="1385316"/>
            <a:ext cx="6967728" cy="4087368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3794760" y="1267730"/>
            <a:ext cx="1554480" cy="64008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3886200" y="1267731"/>
            <a:ext cx="1371600" cy="548640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71281" y="2091263"/>
            <a:ext cx="6801440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6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1575" y="4682062"/>
            <a:ext cx="6803136" cy="50292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400"/>
            </a:lvl2pPr>
            <a:lvl3pPr marL="914400" indent="0" algn="ctr">
              <a:buNone/>
              <a:defRPr sz="1400"/>
            </a:lvl3pPr>
            <a:lvl4pPr marL="1371600" indent="0" algn="ctr">
              <a:buNone/>
              <a:defRPr sz="1400"/>
            </a:lvl4pPr>
            <a:lvl5pPr marL="1828800" indent="0" algn="ctr">
              <a:buNone/>
              <a:defRPr sz="1400"/>
            </a:lvl5pPr>
            <a:lvl6pPr marL="2286000" indent="0" algn="ctr">
              <a:buNone/>
              <a:defRPr sz="1400"/>
            </a:lvl6pPr>
            <a:lvl7pPr marL="2743200" indent="0" algn="ctr">
              <a:buNone/>
              <a:defRPr sz="1400"/>
            </a:lvl7pPr>
            <a:lvl8pPr marL="3200400" indent="0" algn="ctr">
              <a:buNone/>
              <a:defRPr sz="1400"/>
            </a:lvl8pPr>
            <a:lvl9pPr marL="3657600" indent="0" algn="ctr">
              <a:buNone/>
              <a:defRPr sz="1400"/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3931920" y="1327188"/>
            <a:ext cx="1280160" cy="457200"/>
          </a:xfrm>
        </p:spPr>
        <p:txBody>
          <a:bodyPr/>
          <a:lstStyle>
            <a:lvl1pPr algn="ctr">
              <a:defRPr sz="11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5923F103-BC34-4FE4-A40E-EDDEECFDA5D0}" type="datetimeFigureOut">
              <a:rPr lang="en-US" smtClean="0"/>
              <a:pPr/>
              <a:t>9/1/2022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104936" y="5211060"/>
            <a:ext cx="4429125" cy="228600"/>
          </a:xfrm>
        </p:spPr>
        <p:txBody>
          <a:bodyPr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6455190" y="5212080"/>
            <a:ext cx="158391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37830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6D93-FCAC-47E0-A2EE-787E62CA814C}" type="datetimeFigureOut">
              <a:rPr lang="en-US" smtClean="0"/>
              <a:t>9/1/2022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41807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762000"/>
            <a:ext cx="1771650" cy="5257800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762000"/>
            <a:ext cx="6057900" cy="5257800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879A6-0FD0-4734-A311-86BFCA472E6E}" type="datetimeFigureOut">
              <a:rPr lang="en-US" smtClean="0"/>
              <a:t>9/1/2022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5187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smtClean="0"/>
              <a:t>9/1/2022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4199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980902" y="1275025"/>
            <a:ext cx="7182197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088136" y="1385316"/>
            <a:ext cx="6967728" cy="4087368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3794760" y="1267730"/>
            <a:ext cx="1554480" cy="64008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3886200" y="1267731"/>
            <a:ext cx="1371600" cy="548640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2717" y="2094309"/>
            <a:ext cx="6803136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6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2718" y="4682062"/>
            <a:ext cx="6803136" cy="50292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931920" y="1325880"/>
            <a:ext cx="1280160" cy="457200"/>
          </a:xfrm>
        </p:spPr>
        <p:txBody>
          <a:bodyPr/>
          <a:lstStyle>
            <a:lvl1pPr algn="ctr">
              <a:defRPr lang="en-US" sz="11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F34E6425-0181-43F2-84FC-787E803FD2F8}" type="datetimeFigureOut">
              <a:rPr lang="en-US" smtClean="0"/>
              <a:t>9/1/2022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04679" y="5211060"/>
            <a:ext cx="4430268" cy="2286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3378" y="5211060"/>
            <a:ext cx="1584198" cy="228600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17351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1520" y="2103120"/>
            <a:ext cx="3657600" cy="393192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4880" y="2103120"/>
            <a:ext cx="3657600" cy="393192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smtClean="0"/>
              <a:t>9/1/2022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71930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520" y="2074334"/>
            <a:ext cx="365760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1520" y="2755898"/>
            <a:ext cx="365760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2074334"/>
            <a:ext cx="365760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756581"/>
            <a:ext cx="365760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smtClean="0"/>
              <a:t>9/1/2022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813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smtClean="0"/>
              <a:t>9/1/2022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4807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smtClean="0"/>
              <a:t>9/1/2022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08545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84147" y="173736"/>
            <a:ext cx="6398514" cy="65105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6765290" y="173736"/>
            <a:ext cx="2194560" cy="65105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2300" y="607392"/>
            <a:ext cx="1823085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4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8976" y="907143"/>
            <a:ext cx="5428856" cy="5043714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72300" y="2286000"/>
            <a:ext cx="1823085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3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smtClean="0"/>
              <a:t>9/1/2022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7795258" y="6310086"/>
            <a:ext cx="109728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6868160" y="274320"/>
            <a:ext cx="1988820" cy="6309360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105118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6765290" y="173736"/>
            <a:ext cx="2194560" cy="65105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2300" y="603504"/>
            <a:ext cx="1824228" cy="1645920"/>
          </a:xfrm>
        </p:spPr>
        <p:txBody>
          <a:bodyPr anchor="b">
            <a:noAutofit/>
          </a:bodyPr>
          <a:lstStyle>
            <a:lvl1pPr algn="l">
              <a:defRPr sz="24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1449" y="173736"/>
            <a:ext cx="6398514" cy="6510528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72300" y="2286000"/>
            <a:ext cx="1824228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3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35E72C73-2D91-4E12-BA25-F0AA0C03599B}" type="datetimeFigureOut">
              <a:rPr lang="en-US" smtClean="0"/>
              <a:t>9/1/2022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9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797546" y="6309360"/>
            <a:ext cx="109728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6868160" y="274320"/>
            <a:ext cx="1988820" cy="6309360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707399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76022" y="173736"/>
            <a:ext cx="8791956" cy="6510528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1520" y="642594"/>
            <a:ext cx="768096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520" y="2103120"/>
            <a:ext cx="768096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34768" y="6309360"/>
            <a:ext cx="20574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2BE451C3-0FF4-47C4-B829-773ADF60F88C}" type="datetimeFigureOut">
              <a:rPr lang="en-US" smtClean="0"/>
              <a:t>9/1/2022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96896" y="6309360"/>
            <a:ext cx="3950208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23382" y="6309360"/>
            <a:ext cx="10972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5933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1" r:id="rId1"/>
    <p:sldLayoutId id="2147483942" r:id="rId2"/>
    <p:sldLayoutId id="2147483943" r:id="rId3"/>
    <p:sldLayoutId id="2147483944" r:id="rId4"/>
    <p:sldLayoutId id="2147483945" r:id="rId5"/>
    <p:sldLayoutId id="2147483946" r:id="rId6"/>
    <p:sldLayoutId id="2147483947" r:id="rId7"/>
    <p:sldLayoutId id="2147483948" r:id="rId8"/>
    <p:sldLayoutId id="2147483949" r:id="rId9"/>
    <p:sldLayoutId id="2147483950" r:id="rId10"/>
    <p:sldLayoutId id="21474839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02997" y="0"/>
            <a:ext cx="8025539" cy="1400530"/>
          </a:xfrm>
        </p:spPr>
        <p:txBody>
          <a:bodyPr/>
          <a:lstStyle/>
          <a:p>
            <a:r>
              <a:rPr lang="zh-TW" altLang="en-US" b="1" dirty="0"/>
              <a:t>高一體育班</a:t>
            </a:r>
            <a:r>
              <a:rPr lang="en-US" altLang="zh-TW" b="1" dirty="0"/>
              <a:t>【</a:t>
            </a:r>
            <a:r>
              <a:rPr lang="zh-TW" altLang="en-US" b="1" dirty="0"/>
              <a:t>自主學習</a:t>
            </a:r>
            <a:r>
              <a:rPr lang="en-US" altLang="zh-TW" b="1" dirty="0"/>
              <a:t>】</a:t>
            </a:r>
            <a:r>
              <a:rPr lang="zh-TW" altLang="en-US" b="1" dirty="0"/>
              <a:t>行事曆</a:t>
            </a: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76135390"/>
              </p:ext>
            </p:extLst>
          </p:nvPr>
        </p:nvGraphicFramePr>
        <p:xfrm>
          <a:off x="219633" y="1004198"/>
          <a:ext cx="8308904" cy="5414527"/>
        </p:xfrm>
        <a:graphic>
          <a:graphicData uri="http://schemas.openxmlformats.org/drawingml/2006/table">
            <a:tbl>
              <a:tblPr/>
              <a:tblGrid>
                <a:gridCol w="8843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738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5071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356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週次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星期</a:t>
                      </a:r>
                      <a:r>
                        <a:rPr lang="zh-TW" altLang="en-US" sz="20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五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備註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277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上</a:t>
                      </a:r>
                      <a:r>
                        <a:rPr lang="en-US" altLang="zh-TW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kern="10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9/2</a:t>
                      </a:r>
                      <a:r>
                        <a:rPr lang="zh-TW" altLang="zh-TW" sz="20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自主學習</a:t>
                      </a:r>
                      <a:r>
                        <a:rPr lang="en-US" altLang="zh-TW" sz="20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(1)</a:t>
                      </a:r>
                      <a:endParaRPr lang="zh-TW" sz="2000" kern="100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57207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14935" algn="l"/>
                          <a:tab pos="325120" algn="l"/>
                          <a:tab pos="342900" algn="l"/>
                          <a:tab pos="439420" algn="l"/>
                          <a:tab pos="457200" algn="l"/>
                        </a:tabLst>
                        <a:defRPr/>
                      </a:pPr>
                      <a:r>
                        <a:rPr lang="zh-TW" altLang="en-US" sz="20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</a:t>
                      </a:r>
                      <a:r>
                        <a:rPr lang="en-US" altLang="zh-TW" sz="20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9/1(</a:t>
                      </a:r>
                      <a:r>
                        <a:rPr lang="zh-TW" altLang="en-US" sz="20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四</a:t>
                      </a:r>
                      <a:r>
                        <a:rPr lang="en-US" altLang="zh-TW" sz="20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r>
                        <a:rPr lang="zh-TW" altLang="zh-TW" sz="20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第一次會議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277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上</a:t>
                      </a:r>
                      <a:r>
                        <a:rPr lang="en-US" sz="20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9/</a:t>
                      </a:r>
                      <a:r>
                        <a:rPr lang="en-US" altLang="zh-TW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9</a:t>
                      </a:r>
                      <a:r>
                        <a:rPr lang="zh-TW" altLang="en-US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★中秋節補假</a:t>
                      </a:r>
                      <a:endParaRPr lang="zh-TW" sz="2000" kern="10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  <a:tabLst>
                          <a:tab pos="114935" algn="l"/>
                          <a:tab pos="325120" algn="l"/>
                          <a:tab pos="342900" algn="l"/>
                          <a:tab pos="439420" algn="l"/>
                          <a:tab pos="457200" algn="l"/>
                        </a:tabLst>
                      </a:pP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277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上</a:t>
                      </a:r>
                      <a:r>
                        <a:rPr lang="en-US" sz="20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9/</a:t>
                      </a:r>
                      <a:r>
                        <a:rPr lang="en-US" altLang="zh-TW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16</a:t>
                      </a:r>
                      <a:r>
                        <a:rPr lang="zh-TW" altLang="zh-TW" sz="20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自主學習</a:t>
                      </a:r>
                      <a:r>
                        <a:rPr lang="en-US" altLang="zh-TW" sz="20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  <a:r>
                        <a:rPr lang="en-US" altLang="zh-TW" sz="20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Segoe UI Symbol" panose="020B0502040204020203" pitchFamily="34" charset="0"/>
                        </a:rPr>
                        <a:t> </a:t>
                      </a:r>
                      <a:endParaRPr lang="zh-TW" sz="2000" kern="10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  <a:tabLst>
                          <a:tab pos="114935" algn="l"/>
                          <a:tab pos="325120" algn="l"/>
                          <a:tab pos="342900" algn="l"/>
                          <a:tab pos="439420" algn="l"/>
                          <a:tab pos="457200" algn="l"/>
                        </a:tabLst>
                      </a:pPr>
                      <a:r>
                        <a:rPr lang="en-US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 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2778"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endParaRPr lang="en-US" altLang="zh-TW" sz="2000" b="1" kern="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上</a:t>
                      </a:r>
                      <a:r>
                        <a:rPr lang="en-US" sz="2000" b="1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9/</a:t>
                      </a:r>
                      <a:r>
                        <a:rPr lang="en-US" altLang="zh-TW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23</a:t>
                      </a:r>
                      <a:r>
                        <a:rPr lang="zh-TW" altLang="zh-TW" sz="20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自主學習</a:t>
                      </a:r>
                      <a:r>
                        <a:rPr lang="en-US" altLang="zh-TW" sz="20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(3)</a:t>
                      </a:r>
                      <a:endParaRPr lang="zh-TW" sz="2000" kern="100" dirty="0">
                        <a:solidFill>
                          <a:srgbClr val="FFFF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  <a:tabLst>
                          <a:tab pos="114935" algn="l"/>
                          <a:tab pos="325120" algn="l"/>
                          <a:tab pos="342900" algn="l"/>
                          <a:tab pos="439420" algn="l"/>
                          <a:tab pos="457200" algn="l"/>
                        </a:tabLst>
                      </a:pPr>
                      <a:r>
                        <a:rPr lang="en-US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 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2778"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endParaRPr lang="en-US" altLang="zh-TW" sz="2000" b="1" kern="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上</a:t>
                      </a:r>
                      <a:r>
                        <a:rPr lang="en-US" sz="2000" b="1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5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9/</a:t>
                      </a:r>
                      <a:r>
                        <a:rPr lang="en-US" altLang="zh-TW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30</a:t>
                      </a:r>
                      <a:r>
                        <a:rPr lang="zh-TW" altLang="zh-TW" sz="20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自主學習</a:t>
                      </a:r>
                      <a:r>
                        <a:rPr lang="en-US" altLang="zh-TW" sz="20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(4)</a:t>
                      </a:r>
                      <a:endParaRPr lang="zh-TW" sz="2000" kern="10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  <a:tabLst>
                          <a:tab pos="114935" algn="l"/>
                          <a:tab pos="325120" algn="l"/>
                          <a:tab pos="342900" algn="l"/>
                          <a:tab pos="439420" algn="l"/>
                          <a:tab pos="457200" algn="l"/>
                        </a:tabLst>
                      </a:pPr>
                      <a:r>
                        <a:rPr lang="en-US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 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2778"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endParaRPr lang="en-US" altLang="zh-TW" sz="2000" b="1" kern="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上</a:t>
                      </a:r>
                      <a:r>
                        <a:rPr lang="en-US" sz="2000" b="1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6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10/</a:t>
                      </a:r>
                      <a:r>
                        <a:rPr lang="en-US" altLang="zh-TW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7</a:t>
                      </a:r>
                      <a:r>
                        <a:rPr lang="zh-TW" altLang="zh-TW" sz="20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自主學習</a:t>
                      </a:r>
                      <a:r>
                        <a:rPr lang="en-US" altLang="zh-TW" sz="20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(5)</a:t>
                      </a:r>
                      <a:endParaRPr lang="zh-TW" sz="2000" kern="10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  <a:tabLst>
                          <a:tab pos="114935" algn="l"/>
                          <a:tab pos="325120" algn="l"/>
                          <a:tab pos="342900" algn="l"/>
                          <a:tab pos="439420" algn="l"/>
                          <a:tab pos="457200" algn="l"/>
                        </a:tabLst>
                      </a:pPr>
                      <a:r>
                        <a:rPr lang="en-US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 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2778"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endParaRPr lang="en-US" altLang="zh-TW" sz="2000" b="1" kern="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上</a:t>
                      </a:r>
                      <a:r>
                        <a:rPr lang="en-US" sz="2000" b="1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7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10/1</a:t>
                      </a:r>
                      <a:r>
                        <a:rPr lang="en-US" altLang="zh-TW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</a:t>
                      </a:r>
                      <a:r>
                        <a:rPr lang="zh-TW" altLang="zh-TW" sz="20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自主學習</a:t>
                      </a:r>
                      <a:r>
                        <a:rPr lang="en-US" altLang="zh-TW" sz="20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(6)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  <a:tabLst>
                          <a:tab pos="114935" algn="l"/>
                          <a:tab pos="325120" algn="l"/>
                          <a:tab pos="342900" algn="l"/>
                          <a:tab pos="439420" algn="l"/>
                          <a:tab pos="457200" algn="l"/>
                        </a:tabLst>
                      </a:pPr>
                      <a:r>
                        <a:rPr lang="zh-TW" altLang="en-US" sz="2000" kern="10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</a:t>
                      </a:r>
                      <a:r>
                        <a:rPr lang="en-US" altLang="zh-TW" sz="2000" kern="10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10/12(</a:t>
                      </a:r>
                      <a:r>
                        <a:rPr lang="zh-TW" altLang="en-US" sz="2000" kern="10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三</a:t>
                      </a:r>
                      <a:r>
                        <a:rPr lang="en-US" altLang="zh-TW" sz="2000" kern="10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r>
                        <a:rPr lang="zh-TW" altLang="zh-TW" sz="2000" kern="10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第一次段考</a:t>
                      </a:r>
                      <a:endParaRPr lang="zh-TW" sz="2000" kern="100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2778"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endParaRPr lang="en-US" altLang="zh-TW" sz="2000" b="1" kern="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上</a:t>
                      </a:r>
                      <a:r>
                        <a:rPr lang="en-US" sz="2000" b="1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10/</a:t>
                      </a:r>
                      <a:r>
                        <a:rPr lang="en-US" altLang="zh-TW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21</a:t>
                      </a:r>
                      <a:r>
                        <a:rPr lang="zh-TW" altLang="zh-TW" sz="20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自主學習</a:t>
                      </a:r>
                      <a:r>
                        <a:rPr lang="en-US" altLang="zh-TW" sz="20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(7)</a:t>
                      </a:r>
                      <a:endParaRPr lang="zh-TW" sz="2000" kern="10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57207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14935" algn="l"/>
                          <a:tab pos="325120" algn="l"/>
                          <a:tab pos="342900" algn="l"/>
                          <a:tab pos="439420" algn="l"/>
                          <a:tab pos="457200" algn="l"/>
                        </a:tabLst>
                        <a:defRPr/>
                      </a:pPr>
                      <a:r>
                        <a:rPr lang="zh-TW" altLang="en-US" sz="20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</a:t>
                      </a:r>
                      <a:r>
                        <a:rPr lang="en-US" altLang="zh-TW" sz="20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10/17(</a:t>
                      </a:r>
                      <a:r>
                        <a:rPr lang="zh-TW" altLang="en-US" sz="20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一</a:t>
                      </a:r>
                      <a:r>
                        <a:rPr lang="en-US" altLang="zh-TW" sz="20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r>
                        <a:rPr lang="zh-TW" altLang="zh-TW" sz="20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第二次會議</a:t>
                      </a:r>
                      <a:endParaRPr lang="en-US" altLang="zh-TW" sz="2000" kern="100" dirty="0">
                        <a:solidFill>
                          <a:schemeClr val="bg2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2778"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endParaRPr lang="en-US" altLang="zh-TW" sz="2000" b="1" kern="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上</a:t>
                      </a:r>
                      <a:r>
                        <a:rPr lang="en-US" sz="2000" b="1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9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10/2</a:t>
                      </a:r>
                      <a:r>
                        <a:rPr lang="en-US" altLang="zh-TW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</a:t>
                      </a:r>
                      <a:r>
                        <a:rPr lang="zh-TW" altLang="zh-TW" sz="20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自主學習</a:t>
                      </a:r>
                      <a:r>
                        <a:rPr lang="en-US" altLang="zh-TW" sz="20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(8)</a:t>
                      </a:r>
                      <a:endParaRPr lang="zh-TW" sz="2000" kern="10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  <a:tabLst>
                          <a:tab pos="114935" algn="l"/>
                          <a:tab pos="325120" algn="l"/>
                          <a:tab pos="342900" algn="l"/>
                          <a:tab pos="439420" algn="l"/>
                          <a:tab pos="457200" algn="l"/>
                        </a:tabLst>
                      </a:pPr>
                      <a:r>
                        <a:rPr lang="zh-TW" altLang="en-US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繳交申請表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2778"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endParaRPr lang="en-US" altLang="zh-TW" sz="2000" b="1" kern="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上</a:t>
                      </a:r>
                      <a:r>
                        <a:rPr lang="en-US" sz="2000" b="1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</a:t>
                      </a:r>
                      <a:r>
                        <a:rPr lang="en-US" altLang="zh-TW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</a:t>
                      </a:r>
                      <a:r>
                        <a:rPr lang="en-US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/</a:t>
                      </a:r>
                      <a:r>
                        <a:rPr lang="en-US" altLang="zh-TW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</a:t>
                      </a:r>
                      <a:r>
                        <a:rPr lang="zh-TW" altLang="zh-TW" sz="20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自主學習</a:t>
                      </a:r>
                      <a:r>
                        <a:rPr lang="en-US" altLang="zh-TW" sz="20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(9)</a:t>
                      </a:r>
                      <a:r>
                        <a:rPr lang="en-US" altLang="zh-TW" sz="20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Segoe UI Symbol" panose="020B0502040204020203" pitchFamily="34" charset="0"/>
                        </a:rPr>
                        <a:t> </a:t>
                      </a:r>
                      <a:endParaRPr lang="zh-TW" sz="2000" kern="10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 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2778"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endParaRPr lang="en-US" altLang="zh-TW" sz="2000" b="1" kern="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上</a:t>
                      </a:r>
                      <a:r>
                        <a:rPr lang="en-US" sz="2000" b="1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11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11/</a:t>
                      </a:r>
                      <a:r>
                        <a:rPr lang="en-US" altLang="zh-TW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11★</a:t>
                      </a:r>
                      <a:r>
                        <a:rPr lang="zh-TW" altLang="en-US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運動會</a:t>
                      </a:r>
                      <a:endParaRPr lang="zh-TW" sz="2000" kern="10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輔導室複審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62778"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endParaRPr lang="en-US" altLang="zh-TW" sz="2000" b="1" kern="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上</a:t>
                      </a:r>
                      <a:r>
                        <a:rPr lang="en-US" sz="2000" b="1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12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11/1</a:t>
                      </a:r>
                      <a:r>
                        <a:rPr lang="en-US" altLang="zh-TW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</a:t>
                      </a:r>
                      <a:r>
                        <a:rPr lang="zh-TW" altLang="zh-TW" sz="20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自主學習</a:t>
                      </a:r>
                      <a:r>
                        <a:rPr lang="en-US" altLang="zh-TW" sz="20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(10)</a:t>
                      </a:r>
                      <a:endParaRPr lang="zh-TW" sz="2000" kern="10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 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62778"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endParaRPr lang="en-US" altLang="zh-TW" sz="2000" b="1" kern="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上</a:t>
                      </a:r>
                      <a:r>
                        <a:rPr lang="en-US" sz="2000" b="1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13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11/2</a:t>
                      </a:r>
                      <a:r>
                        <a:rPr lang="en-US" altLang="zh-TW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5</a:t>
                      </a:r>
                      <a:r>
                        <a:rPr lang="zh-TW" sz="20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自主學習</a:t>
                      </a:r>
                      <a:r>
                        <a:rPr lang="en-US" sz="20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(1</a:t>
                      </a:r>
                      <a:r>
                        <a:rPr lang="en-US" altLang="zh-TW" sz="20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</a:t>
                      </a:r>
                      <a:r>
                        <a:rPr lang="en-US" sz="20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zh-TW" sz="2000" kern="10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57207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發還申請表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62778"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endParaRPr lang="en-US" altLang="zh-TW" sz="2000" b="1" kern="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上</a:t>
                      </a:r>
                      <a:r>
                        <a:rPr lang="en-US" sz="2000" b="1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14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</a:t>
                      </a:r>
                      <a:r>
                        <a:rPr lang="en-US" altLang="zh-TW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</a:t>
                      </a:r>
                      <a:r>
                        <a:rPr lang="en-US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/2</a:t>
                      </a:r>
                      <a:r>
                        <a:rPr lang="zh-TW" altLang="zh-TW" sz="20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自主學習</a:t>
                      </a:r>
                      <a:r>
                        <a:rPr lang="en-US" altLang="zh-TW" sz="20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(12)</a:t>
                      </a:r>
                      <a:r>
                        <a:rPr lang="en-US" altLang="zh-TW" sz="20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Segoe UI Symbol" panose="020B0502040204020203" pitchFamily="34" charset="0"/>
                        </a:rPr>
                        <a:t> </a:t>
                      </a:r>
                      <a:endParaRPr lang="zh-TW" sz="2000" kern="10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2000" kern="10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</a:t>
                      </a:r>
                      <a:r>
                        <a:rPr lang="en-US" sz="2000" kern="10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11/</a:t>
                      </a:r>
                      <a:r>
                        <a:rPr lang="en-US" altLang="zh-TW" sz="2000" kern="10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29</a:t>
                      </a:r>
                      <a:r>
                        <a:rPr lang="en-US" sz="2000" kern="10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2000" kern="10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二</a:t>
                      </a:r>
                      <a:r>
                        <a:rPr lang="en-US" sz="2000" kern="10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r>
                        <a:rPr lang="zh-TW" sz="2000" kern="10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第二次段考</a:t>
                      </a:r>
                      <a:endParaRPr lang="en-US" altLang="zh-TW" sz="2000" kern="100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185120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02998" y="0"/>
            <a:ext cx="7520218" cy="1400530"/>
          </a:xfrm>
        </p:spPr>
        <p:txBody>
          <a:bodyPr/>
          <a:lstStyle/>
          <a:p>
            <a:r>
              <a:rPr lang="zh-TW" altLang="en-US" b="1" dirty="0"/>
              <a:t>高一體育班</a:t>
            </a:r>
            <a:r>
              <a:rPr lang="en-US" altLang="zh-TW" b="1" dirty="0"/>
              <a:t>【</a:t>
            </a:r>
            <a:r>
              <a:rPr lang="zh-TW" altLang="en-US" b="1" dirty="0"/>
              <a:t>自主學習</a:t>
            </a:r>
            <a:r>
              <a:rPr lang="en-US" altLang="zh-TW" b="1" dirty="0"/>
              <a:t>】</a:t>
            </a:r>
            <a:r>
              <a:rPr lang="zh-TW" altLang="en-US" b="1" dirty="0"/>
              <a:t>行事曆</a:t>
            </a: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446061"/>
              </p:ext>
            </p:extLst>
          </p:nvPr>
        </p:nvGraphicFramePr>
        <p:xfrm>
          <a:off x="183776" y="1084878"/>
          <a:ext cx="8626115" cy="2518936"/>
        </p:xfrm>
        <a:graphic>
          <a:graphicData uri="http://schemas.openxmlformats.org/drawingml/2006/table">
            <a:tbl>
              <a:tblPr/>
              <a:tblGrid>
                <a:gridCol w="9168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605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870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5984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週次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星期五</a:t>
                      </a:r>
                      <a:endParaRPr lang="zh-TW" sz="20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備註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9848"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endParaRPr lang="en-US" altLang="zh-TW" sz="2000" b="1" kern="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上</a:t>
                      </a:r>
                      <a:r>
                        <a:rPr lang="en-US" sz="2000" b="1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15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12/</a:t>
                      </a:r>
                      <a:r>
                        <a:rPr lang="en-US" altLang="zh-TW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9</a:t>
                      </a:r>
                      <a:r>
                        <a:rPr lang="zh-TW" sz="20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自主學習</a:t>
                      </a:r>
                      <a:r>
                        <a:rPr lang="en-US" sz="20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(1</a:t>
                      </a:r>
                      <a:r>
                        <a:rPr lang="en-US" altLang="zh-TW" sz="20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</a:t>
                      </a:r>
                      <a:r>
                        <a:rPr lang="en-US" sz="20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zh-TW" sz="2000" kern="10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57207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</a:t>
                      </a:r>
                      <a:r>
                        <a:rPr lang="en-US" altLang="zh-TW" sz="20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12/5(</a:t>
                      </a:r>
                      <a:r>
                        <a:rPr lang="zh-TW" altLang="en-US" sz="20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一</a:t>
                      </a:r>
                      <a:r>
                        <a:rPr lang="en-US" altLang="zh-TW" sz="20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r>
                        <a:rPr lang="zh-TW" altLang="zh-TW" sz="20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第三次會議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9848"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endParaRPr lang="en-US" altLang="zh-TW" sz="2000" b="1" kern="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zh-TW" altLang="zh-TW" sz="2000" b="1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上</a:t>
                      </a:r>
                      <a:r>
                        <a:rPr lang="en-US" altLang="zh-TW" sz="2000" b="1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16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altLang="zh-TW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12/16</a:t>
                      </a:r>
                      <a:r>
                        <a:rPr lang="zh-TW" altLang="zh-TW" sz="20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自主學習</a:t>
                      </a:r>
                      <a:r>
                        <a:rPr lang="en-US" altLang="zh-TW" sz="20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(14)</a:t>
                      </a:r>
                      <a:endParaRPr lang="zh-TW" sz="2000" kern="10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57207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1771699"/>
                  </a:ext>
                </a:extLst>
              </a:tr>
              <a:tr h="359848"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endParaRPr lang="en-US" altLang="zh-TW" sz="2000" b="1" kern="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上</a:t>
                      </a:r>
                      <a:r>
                        <a:rPr lang="en-US" sz="2000" b="1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17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12/</a:t>
                      </a:r>
                      <a:r>
                        <a:rPr lang="en-US" altLang="zh-TW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23</a:t>
                      </a:r>
                      <a:r>
                        <a:rPr lang="zh-TW" sz="20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自主學習</a:t>
                      </a:r>
                      <a:r>
                        <a:rPr lang="en-US" sz="20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(1</a:t>
                      </a:r>
                      <a:r>
                        <a:rPr lang="en-US" altLang="zh-TW" sz="20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5</a:t>
                      </a:r>
                      <a:r>
                        <a:rPr lang="en-US" sz="20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zh-TW" sz="2000" kern="10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 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9848"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endParaRPr lang="en-US" altLang="zh-TW" sz="2000" b="1" kern="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上</a:t>
                      </a:r>
                      <a:r>
                        <a:rPr lang="en-US" sz="2000" b="1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18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12/</a:t>
                      </a:r>
                      <a:r>
                        <a:rPr lang="en-US" altLang="zh-TW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30</a:t>
                      </a:r>
                      <a:r>
                        <a:rPr lang="zh-TW" sz="20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自主學習</a:t>
                      </a:r>
                      <a:r>
                        <a:rPr lang="en-US" sz="20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(1</a:t>
                      </a:r>
                      <a:r>
                        <a:rPr lang="en-US" altLang="zh-TW" sz="20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6</a:t>
                      </a:r>
                      <a:r>
                        <a:rPr lang="en-US" sz="20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zh-TW" sz="2000" kern="10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9848"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endParaRPr lang="en-US" altLang="zh-TW" sz="2000" b="1" kern="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上</a:t>
                      </a:r>
                      <a:r>
                        <a:rPr lang="en-US" sz="2000" b="1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19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altLang="zh-TW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1/6</a:t>
                      </a:r>
                      <a:r>
                        <a:rPr lang="zh-TW" altLang="zh-TW" sz="20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自主學習</a:t>
                      </a:r>
                      <a:r>
                        <a:rPr lang="en-US" altLang="zh-TW" sz="20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(17)</a:t>
                      </a:r>
                      <a:endParaRPr lang="zh-TW" sz="2000" kern="10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37609397"/>
                  </a:ext>
                </a:extLst>
              </a:tr>
              <a:tr h="359848"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endParaRPr lang="en-US" altLang="zh-TW" sz="2000" b="1" kern="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上</a:t>
                      </a:r>
                      <a:r>
                        <a:rPr lang="en-US" sz="2000" b="1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altLang="zh-TW" sz="2000" kern="10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1/9</a:t>
                      </a:r>
                      <a:r>
                        <a:rPr lang="zh-TW" sz="20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自主學習</a:t>
                      </a:r>
                      <a:r>
                        <a:rPr lang="en-US" sz="20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(1</a:t>
                      </a:r>
                      <a:r>
                        <a:rPr lang="en-US" altLang="zh-TW" sz="20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</a:t>
                      </a:r>
                      <a:r>
                        <a:rPr lang="en-US" sz="20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zh-TW" sz="2000" kern="10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 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文字方塊 2"/>
          <p:cNvSpPr txBox="1"/>
          <p:nvPr/>
        </p:nvSpPr>
        <p:spPr>
          <a:xfrm>
            <a:off x="573741" y="4406843"/>
            <a:ext cx="744947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成果發表：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下學期開學後徵件：分動態組、靜態組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預計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五月辦理頒獎典禮</a:t>
            </a:r>
          </a:p>
        </p:txBody>
      </p:sp>
    </p:spTree>
    <p:extLst>
      <p:ext uri="{BB962C8B-B14F-4D97-AF65-F5344CB8AC3E}">
        <p14:creationId xmlns:p14="http://schemas.microsoft.com/office/powerpoint/2010/main" val="32195702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肥皂">
  <a:themeElements>
    <a:clrScheme name="肥皂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肥皂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肥皂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肥皂</Template>
  <TotalTime>754</TotalTime>
  <Words>260</Words>
  <Application>Microsoft Office PowerPoint</Application>
  <PresentationFormat>如螢幕大小 (4:3)</PresentationFormat>
  <Paragraphs>85</Paragraphs>
  <Slides>2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</vt:i4>
      </vt:variant>
    </vt:vector>
  </HeadingPairs>
  <TitlesOfParts>
    <vt:vector size="9" baseType="lpstr">
      <vt:lpstr>新細明體</vt:lpstr>
      <vt:lpstr>標楷體</vt:lpstr>
      <vt:lpstr>Arial</vt:lpstr>
      <vt:lpstr>Century Gothic</vt:lpstr>
      <vt:lpstr>Garamond</vt:lpstr>
      <vt:lpstr>Segoe UI Symbol</vt:lpstr>
      <vt:lpstr>肥皂</vt:lpstr>
      <vt:lpstr>高一體育班【自主學習】行事曆</vt:lpstr>
      <vt:lpstr>高一體育班【自主學習】行事曆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108自主學習社群</dc:title>
  <dc:creator>Admin</dc:creator>
  <cp:lastModifiedBy>user</cp:lastModifiedBy>
  <cp:revision>37</cp:revision>
  <dcterms:created xsi:type="dcterms:W3CDTF">2019-09-03T13:20:32Z</dcterms:created>
  <dcterms:modified xsi:type="dcterms:W3CDTF">2022-09-01T08:08:12Z</dcterms:modified>
</cp:coreProperties>
</file>