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1" r:id="rId2"/>
    <p:sldId id="256" r:id="rId3"/>
    <p:sldId id="257" r:id="rId4"/>
    <p:sldId id="259" r:id="rId5"/>
    <p:sldId id="260" r:id="rId6"/>
    <p:sldId id="262" r:id="rId7"/>
    <p:sldId id="263" r:id="rId8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68" autoAdjust="0"/>
    <p:restoredTop sz="94660"/>
  </p:normalViewPr>
  <p:slideViewPr>
    <p:cSldViewPr snapToGrid="0">
      <p:cViewPr>
        <p:scale>
          <a:sx n="70" d="100"/>
          <a:sy n="70" d="100"/>
        </p:scale>
        <p:origin x="756" y="5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13B2CF-9A6D-4AAA-8B9B-7E141A899C24}" type="datetimeFigureOut">
              <a:rPr lang="zh-TW" altLang="en-US" smtClean="0"/>
              <a:t>2024/5/17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0E72F8-D4A9-43F8-B9E4-824E7D7FC05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3413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81912-8CC0-4B9F-BE2A-5B54BD796BF3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4182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BD5E9-BAFB-41B5-948E-8233B467EFBF}" type="datetimeFigureOut">
              <a:rPr lang="zh-TW" altLang="en-US" smtClean="0"/>
              <a:t>2024/5/17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8196A-4305-400A-95B4-A11B11BF89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4146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BD5E9-BAFB-41B5-948E-8233B467EFBF}" type="datetimeFigureOut">
              <a:rPr lang="zh-TW" altLang="en-US" smtClean="0"/>
              <a:t>2024/5/17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8196A-4305-400A-95B4-A11B11BF89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2938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BD5E9-BAFB-41B5-948E-8233B467EFBF}" type="datetimeFigureOut">
              <a:rPr lang="zh-TW" altLang="en-US" smtClean="0"/>
              <a:t>2024/5/17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8196A-4305-400A-95B4-A11B11BF89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4752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BD5E9-BAFB-41B5-948E-8233B467EFBF}" type="datetimeFigureOut">
              <a:rPr lang="zh-TW" altLang="en-US" smtClean="0"/>
              <a:t>2024/5/17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8196A-4305-400A-95B4-A11B11BF89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7876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BD5E9-BAFB-41B5-948E-8233B467EFBF}" type="datetimeFigureOut">
              <a:rPr lang="zh-TW" altLang="en-US" smtClean="0"/>
              <a:t>2024/5/17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8196A-4305-400A-95B4-A11B11BF89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6222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BD5E9-BAFB-41B5-948E-8233B467EFBF}" type="datetimeFigureOut">
              <a:rPr lang="zh-TW" altLang="en-US" smtClean="0"/>
              <a:t>2024/5/17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8196A-4305-400A-95B4-A11B11BF89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1371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BD5E9-BAFB-41B5-948E-8233B467EFBF}" type="datetimeFigureOut">
              <a:rPr lang="zh-TW" altLang="en-US" smtClean="0"/>
              <a:t>2024/5/17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8196A-4305-400A-95B4-A11B11BF89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7573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BD5E9-BAFB-41B5-948E-8233B467EFBF}" type="datetimeFigureOut">
              <a:rPr lang="zh-TW" altLang="en-US" smtClean="0"/>
              <a:t>2024/5/17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8196A-4305-400A-95B4-A11B11BF89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7619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BD5E9-BAFB-41B5-948E-8233B467EFBF}" type="datetimeFigureOut">
              <a:rPr lang="zh-TW" altLang="en-US" smtClean="0"/>
              <a:t>2024/5/17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8196A-4305-400A-95B4-A11B11BF89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14777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BD5E9-BAFB-41B5-948E-8233B467EFBF}" type="datetimeFigureOut">
              <a:rPr lang="zh-TW" altLang="en-US" smtClean="0"/>
              <a:t>2024/5/17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8196A-4305-400A-95B4-A11B11BF89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23145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BD5E9-BAFB-41B5-948E-8233B467EFBF}" type="datetimeFigureOut">
              <a:rPr lang="zh-TW" altLang="en-US" smtClean="0"/>
              <a:t>2024/5/17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8196A-4305-400A-95B4-A11B11BF89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8715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EBD5E9-BAFB-41B5-948E-8233B467EFBF}" type="datetimeFigureOut">
              <a:rPr lang="zh-TW" altLang="en-US" smtClean="0"/>
              <a:t>2024/5/17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68196A-4305-400A-95B4-A11B11BF89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3412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直角三角形 13">
            <a:extLst>
              <a:ext uri="{FF2B5EF4-FFF2-40B4-BE49-F238E27FC236}">
                <a16:creationId xmlns:a16="http://schemas.microsoft.com/office/drawing/2014/main" id="{5BA6A6CF-5F0D-4149-BCE4-63683D2AF05D}"/>
              </a:ext>
            </a:extLst>
          </p:cNvPr>
          <p:cNvSpPr/>
          <p:nvPr/>
        </p:nvSpPr>
        <p:spPr>
          <a:xfrm>
            <a:off x="2106487" y="-258792"/>
            <a:ext cx="5558816" cy="7115546"/>
          </a:xfrm>
          <a:prstGeom prst="rtTriangle">
            <a:avLst/>
          </a:prstGeom>
          <a:solidFill>
            <a:srgbClr val="ADDD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B9E60D1B-9CDC-4CCB-9342-733C74EF6A9F}"/>
              </a:ext>
            </a:extLst>
          </p:cNvPr>
          <p:cNvSpPr/>
          <p:nvPr/>
        </p:nvSpPr>
        <p:spPr>
          <a:xfrm>
            <a:off x="-17252" y="1246"/>
            <a:ext cx="2198450" cy="6858000"/>
          </a:xfrm>
          <a:prstGeom prst="rect">
            <a:avLst/>
          </a:prstGeom>
          <a:solidFill>
            <a:srgbClr val="ADDD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7146775E-F744-48CE-B329-CB0A24DF968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695" t="13963" r="15432" b="9410"/>
          <a:stretch/>
        </p:blipFill>
        <p:spPr>
          <a:xfrm rot="5400000">
            <a:off x="2650659" y="-1997703"/>
            <a:ext cx="6898701" cy="10795277"/>
          </a:xfrm>
          <a:prstGeom prst="rect">
            <a:avLst/>
          </a:prstGeom>
          <a:effectLst>
            <a:outerShdw blurRad="152400" dist="762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F2D60792-E08F-46D2-9E8C-DF5DFB2E1156}"/>
              </a:ext>
            </a:extLst>
          </p:cNvPr>
          <p:cNvSpPr txBox="1"/>
          <p:nvPr/>
        </p:nvSpPr>
        <p:spPr>
          <a:xfrm>
            <a:off x="1155797" y="1811023"/>
            <a:ext cx="988040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8800" dirty="0" smtClean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latin typeface="華康中圓體" panose="020F0509000000000000" pitchFamily="49" charset="-120"/>
                <a:ea typeface="華康中圓體" panose="020F0509000000000000" pitchFamily="49" charset="-120"/>
              </a:rPr>
              <a:t>愛滋宣導</a:t>
            </a:r>
            <a:endParaRPr lang="zh-CN" altLang="en-US" sz="8800" dirty="0"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BD4D174-66F3-418B-A7C1-0FFFC8B796EE}"/>
              </a:ext>
            </a:extLst>
          </p:cNvPr>
          <p:cNvSpPr/>
          <p:nvPr/>
        </p:nvSpPr>
        <p:spPr>
          <a:xfrm>
            <a:off x="5718209" y="4848948"/>
            <a:ext cx="5122236" cy="931024"/>
          </a:xfrm>
          <a:prstGeom prst="rect">
            <a:avLst/>
          </a:prstGeom>
          <a:solidFill>
            <a:srgbClr val="F6E2E3"/>
          </a:solidFill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defRPr/>
            </a:pPr>
            <a:r>
              <a:rPr lang="zh-TW" altLang="en-US" sz="2800" spc="225" dirty="0" smtClean="0"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日期</a:t>
            </a:r>
            <a:r>
              <a:rPr lang="zh-TW" altLang="en-US" sz="2800" spc="225" dirty="0"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：</a:t>
            </a:r>
            <a:r>
              <a:rPr lang="en-US" altLang="zh-TW" sz="2800" spc="225" dirty="0" smtClean="0"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2024</a:t>
            </a:r>
            <a:r>
              <a:rPr lang="en-US" altLang="zh-TW" sz="2800" spc="225" dirty="0"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/>
            </a:r>
            <a:br>
              <a:rPr lang="en-US" altLang="zh-TW" sz="2800" spc="225" dirty="0"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</a:br>
            <a:r>
              <a:rPr lang="zh-TW" altLang="en-US" sz="2800" spc="225" dirty="0"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對象</a:t>
            </a:r>
            <a:r>
              <a:rPr lang="en-US" altLang="zh-TW" sz="2800" spc="225" dirty="0"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:</a:t>
            </a:r>
            <a:r>
              <a:rPr lang="zh-TW" altLang="en-US" sz="2800" spc="225" dirty="0"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永豐</a:t>
            </a:r>
            <a:r>
              <a:rPr lang="zh-TW" altLang="en-US" sz="2800" spc="225" dirty="0" smtClean="0"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高中教職員生</a:t>
            </a:r>
            <a:endParaRPr lang="en-US" altLang="zh-TW" sz="2800" spc="225" dirty="0" smtClean="0"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FB5FFC29-C18B-4D19-AE79-B0520FA2368E}"/>
              </a:ext>
            </a:extLst>
          </p:cNvPr>
          <p:cNvCxnSpPr>
            <a:cxnSpLocks/>
          </p:cNvCxnSpPr>
          <p:nvPr/>
        </p:nvCxnSpPr>
        <p:spPr>
          <a:xfrm>
            <a:off x="724619" y="2518913"/>
            <a:ext cx="98341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9DE55FA5-B273-48BD-B00A-B0F1FA3979F5}"/>
              </a:ext>
            </a:extLst>
          </p:cNvPr>
          <p:cNvCxnSpPr>
            <a:cxnSpLocks/>
          </p:cNvCxnSpPr>
          <p:nvPr/>
        </p:nvCxnSpPr>
        <p:spPr>
          <a:xfrm>
            <a:off x="1009290" y="2664441"/>
            <a:ext cx="3795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B312BEF0-CE49-4F2D-A235-BFEA9000A720}"/>
              </a:ext>
            </a:extLst>
          </p:cNvPr>
          <p:cNvCxnSpPr>
            <a:cxnSpLocks/>
          </p:cNvCxnSpPr>
          <p:nvPr/>
        </p:nvCxnSpPr>
        <p:spPr>
          <a:xfrm>
            <a:off x="2280565" y="1023116"/>
            <a:ext cx="3795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2A51F828-12A3-4934-93CF-8ED339D2F58E}"/>
              </a:ext>
            </a:extLst>
          </p:cNvPr>
          <p:cNvCxnSpPr>
            <a:cxnSpLocks/>
          </p:cNvCxnSpPr>
          <p:nvPr/>
        </p:nvCxnSpPr>
        <p:spPr>
          <a:xfrm>
            <a:off x="10389395" y="1333667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47D5216A-4C92-46EC-8F1B-5DCA9B7C79A7}"/>
              </a:ext>
            </a:extLst>
          </p:cNvPr>
          <p:cNvCxnSpPr>
            <a:cxnSpLocks/>
          </p:cNvCxnSpPr>
          <p:nvPr/>
        </p:nvCxnSpPr>
        <p:spPr>
          <a:xfrm>
            <a:off x="10803463" y="1195644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id="{AF9B7DAE-2A4B-41E4-9A13-2A67123A72EA}"/>
              </a:ext>
            </a:extLst>
          </p:cNvPr>
          <p:cNvCxnSpPr>
            <a:cxnSpLocks/>
          </p:cNvCxnSpPr>
          <p:nvPr/>
        </p:nvCxnSpPr>
        <p:spPr>
          <a:xfrm>
            <a:off x="10724229" y="3775494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10521136-BA96-4314-856A-C8F0DDA640BA}"/>
              </a:ext>
            </a:extLst>
          </p:cNvPr>
          <p:cNvCxnSpPr>
            <a:cxnSpLocks/>
          </p:cNvCxnSpPr>
          <p:nvPr/>
        </p:nvCxnSpPr>
        <p:spPr>
          <a:xfrm>
            <a:off x="10882697" y="3901657"/>
            <a:ext cx="2556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>
            <a:extLst>
              <a:ext uri="{FF2B5EF4-FFF2-40B4-BE49-F238E27FC236}">
                <a16:creationId xmlns:a16="http://schemas.microsoft.com/office/drawing/2014/main" id="{5ADFA536-1684-4581-846F-C359D5053861}"/>
              </a:ext>
            </a:extLst>
          </p:cNvPr>
          <p:cNvCxnSpPr>
            <a:cxnSpLocks/>
          </p:cNvCxnSpPr>
          <p:nvPr/>
        </p:nvCxnSpPr>
        <p:spPr>
          <a:xfrm>
            <a:off x="4885895" y="6230789"/>
            <a:ext cx="2556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椭圆 29">
            <a:extLst>
              <a:ext uri="{FF2B5EF4-FFF2-40B4-BE49-F238E27FC236}">
                <a16:creationId xmlns:a16="http://schemas.microsoft.com/office/drawing/2014/main" id="{06884157-8DE6-4FF4-A09B-C2CDD12294B0}"/>
              </a:ext>
            </a:extLst>
          </p:cNvPr>
          <p:cNvSpPr/>
          <p:nvPr/>
        </p:nvSpPr>
        <p:spPr>
          <a:xfrm>
            <a:off x="1901002" y="3901657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椭圆 30">
            <a:extLst>
              <a:ext uri="{FF2B5EF4-FFF2-40B4-BE49-F238E27FC236}">
                <a16:creationId xmlns:a16="http://schemas.microsoft.com/office/drawing/2014/main" id="{741EF193-4579-4F93-B7CA-0F97D8B28D73}"/>
              </a:ext>
            </a:extLst>
          </p:cNvPr>
          <p:cNvSpPr/>
          <p:nvPr/>
        </p:nvSpPr>
        <p:spPr>
          <a:xfrm>
            <a:off x="1901002" y="4169395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椭圆 31">
            <a:extLst>
              <a:ext uri="{FF2B5EF4-FFF2-40B4-BE49-F238E27FC236}">
                <a16:creationId xmlns:a16="http://schemas.microsoft.com/office/drawing/2014/main" id="{3C389B98-15EC-4C95-B4B3-0CD405331F5D}"/>
              </a:ext>
            </a:extLst>
          </p:cNvPr>
          <p:cNvSpPr/>
          <p:nvPr/>
        </p:nvSpPr>
        <p:spPr>
          <a:xfrm>
            <a:off x="1898128" y="4477072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椭圆 32">
            <a:extLst>
              <a:ext uri="{FF2B5EF4-FFF2-40B4-BE49-F238E27FC236}">
                <a16:creationId xmlns:a16="http://schemas.microsoft.com/office/drawing/2014/main" id="{89B82780-5059-4AEA-8CA5-9B7DF26223AF}"/>
              </a:ext>
            </a:extLst>
          </p:cNvPr>
          <p:cNvSpPr/>
          <p:nvPr/>
        </p:nvSpPr>
        <p:spPr>
          <a:xfrm>
            <a:off x="10803463" y="2174854"/>
            <a:ext cx="130646" cy="1306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椭圆 34">
            <a:extLst>
              <a:ext uri="{FF2B5EF4-FFF2-40B4-BE49-F238E27FC236}">
                <a16:creationId xmlns:a16="http://schemas.microsoft.com/office/drawing/2014/main" id="{3316BB9B-583A-4D92-A892-EF6727D3D8B4}"/>
              </a:ext>
            </a:extLst>
          </p:cNvPr>
          <p:cNvSpPr/>
          <p:nvPr/>
        </p:nvSpPr>
        <p:spPr>
          <a:xfrm>
            <a:off x="9378709" y="6099385"/>
            <a:ext cx="144853" cy="14485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椭圆 35">
            <a:extLst>
              <a:ext uri="{FF2B5EF4-FFF2-40B4-BE49-F238E27FC236}">
                <a16:creationId xmlns:a16="http://schemas.microsoft.com/office/drawing/2014/main" id="{35893F8E-C4E8-4A68-96BA-308FD099A68C}"/>
              </a:ext>
            </a:extLst>
          </p:cNvPr>
          <p:cNvSpPr/>
          <p:nvPr/>
        </p:nvSpPr>
        <p:spPr>
          <a:xfrm>
            <a:off x="649748" y="963852"/>
            <a:ext cx="231787" cy="2317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椭圆 36">
            <a:extLst>
              <a:ext uri="{FF2B5EF4-FFF2-40B4-BE49-F238E27FC236}">
                <a16:creationId xmlns:a16="http://schemas.microsoft.com/office/drawing/2014/main" id="{C9A4D54F-026E-4296-BF25-3874DC5F8A0C}"/>
              </a:ext>
            </a:extLst>
          </p:cNvPr>
          <p:cNvSpPr/>
          <p:nvPr/>
        </p:nvSpPr>
        <p:spPr>
          <a:xfrm>
            <a:off x="961988" y="740548"/>
            <a:ext cx="144853" cy="14485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椭圆 37">
            <a:extLst>
              <a:ext uri="{FF2B5EF4-FFF2-40B4-BE49-F238E27FC236}">
                <a16:creationId xmlns:a16="http://schemas.microsoft.com/office/drawing/2014/main" id="{8512BAAF-9E21-4FB0-8993-E4A83A649C22}"/>
              </a:ext>
            </a:extLst>
          </p:cNvPr>
          <p:cNvSpPr/>
          <p:nvPr/>
        </p:nvSpPr>
        <p:spPr>
          <a:xfrm>
            <a:off x="943131" y="5351811"/>
            <a:ext cx="231787" cy="2317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椭圆 38">
            <a:extLst>
              <a:ext uri="{FF2B5EF4-FFF2-40B4-BE49-F238E27FC236}">
                <a16:creationId xmlns:a16="http://schemas.microsoft.com/office/drawing/2014/main" id="{E574D757-58FB-4646-A3F3-AB087933E9B4}"/>
              </a:ext>
            </a:extLst>
          </p:cNvPr>
          <p:cNvSpPr/>
          <p:nvPr/>
        </p:nvSpPr>
        <p:spPr>
          <a:xfrm>
            <a:off x="9835236" y="1101881"/>
            <a:ext cx="93758" cy="937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椭圆 39">
            <a:extLst>
              <a:ext uri="{FF2B5EF4-FFF2-40B4-BE49-F238E27FC236}">
                <a16:creationId xmlns:a16="http://schemas.microsoft.com/office/drawing/2014/main" id="{14A4D3D7-EC3D-4183-B79A-5F48868A38C7}"/>
              </a:ext>
            </a:extLst>
          </p:cNvPr>
          <p:cNvSpPr/>
          <p:nvPr/>
        </p:nvSpPr>
        <p:spPr>
          <a:xfrm>
            <a:off x="11473132" y="4180858"/>
            <a:ext cx="156520" cy="1565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6625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697" t="1285"/>
          <a:stretch/>
        </p:blipFill>
        <p:spPr>
          <a:xfrm>
            <a:off x="2599981" y="0"/>
            <a:ext cx="9423094" cy="6857999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19052"/>
            <a:ext cx="2743201" cy="683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05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5770"/>
            <a:ext cx="12192000" cy="685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009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8092" y="-1"/>
            <a:ext cx="6253908" cy="6857999"/>
          </a:xfrm>
          <a:prstGeom prst="rect">
            <a:avLst/>
          </a:prstGeom>
        </p:spPr>
      </p:pic>
      <p:pic>
        <p:nvPicPr>
          <p:cNvPr id="7" name="Picture 2" descr="性教育(含愛滋及性傳染病)宣導- 衛生保健組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" t="3189" r="2655" b="8443"/>
          <a:stretch/>
        </p:blipFill>
        <p:spPr bwMode="auto">
          <a:xfrm>
            <a:off x="0" y="0"/>
            <a:ext cx="5950424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4661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5758149" cy="6857999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2792" y="0"/>
            <a:ext cx="644920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63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8" name="Picture 4" descr="性教育(含愛滋及性傳染病)宣導- 衛生保健組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25" y="-7869581"/>
            <a:ext cx="3028077" cy="4267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愛滋,愛滋病,愛滋病毒,HIV,健康漫畫,漫漫健康,健談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534" y="0"/>
            <a:ext cx="124058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391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www.havemary.com/upload/pic/2014-08-13-14079277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931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7</Words>
  <Application>Microsoft Office PowerPoint</Application>
  <PresentationFormat>寬螢幕</PresentationFormat>
  <Paragraphs>3</Paragraphs>
  <Slides>7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4" baseType="lpstr">
      <vt:lpstr>等线</vt:lpstr>
      <vt:lpstr>華康中圓體</vt:lpstr>
      <vt:lpstr>新細明體</vt:lpstr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18</cp:revision>
  <dcterms:created xsi:type="dcterms:W3CDTF">2024-05-16T05:32:17Z</dcterms:created>
  <dcterms:modified xsi:type="dcterms:W3CDTF">2024-05-17T03:23:39Z</dcterms:modified>
</cp:coreProperties>
</file>