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6" r:id="rId3"/>
    <p:sldId id="307" r:id="rId4"/>
    <p:sldId id="308" r:id="rId5"/>
    <p:sldId id="309" r:id="rId6"/>
    <p:sldId id="310" r:id="rId7"/>
    <p:sldId id="257" r:id="rId8"/>
    <p:sldId id="303" r:id="rId9"/>
    <p:sldId id="259" r:id="rId10"/>
    <p:sldId id="304" r:id="rId11"/>
    <p:sldId id="261" r:id="rId12"/>
    <p:sldId id="262" r:id="rId13"/>
    <p:sldId id="284" r:id="rId14"/>
    <p:sldId id="285" r:id="rId15"/>
    <p:sldId id="301" r:id="rId16"/>
    <p:sldId id="302" r:id="rId17"/>
    <p:sldId id="286" r:id="rId18"/>
    <p:sldId id="287" r:id="rId19"/>
    <p:sldId id="264" r:id="rId20"/>
    <p:sldId id="265" r:id="rId21"/>
    <p:sldId id="267" r:id="rId22"/>
    <p:sldId id="268" r:id="rId23"/>
    <p:sldId id="280" r:id="rId24"/>
    <p:sldId id="281" r:id="rId25"/>
    <p:sldId id="282" r:id="rId26"/>
    <p:sldId id="283" r:id="rId27"/>
    <p:sldId id="269" r:id="rId28"/>
    <p:sldId id="270" r:id="rId29"/>
    <p:sldId id="272" r:id="rId30"/>
    <p:sldId id="273" r:id="rId31"/>
    <p:sldId id="275" r:id="rId32"/>
    <p:sldId id="277" r:id="rId33"/>
    <p:sldId id="278" r:id="rId34"/>
    <p:sldId id="279" r:id="rId3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FF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49" d="100"/>
          <a:sy n="49" d="100"/>
        </p:scale>
        <p:origin x="124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A4BEBF-D73E-4121-9D80-56883EB628DB}" type="datetimeFigureOut">
              <a:rPr lang="zh-TW" altLang="en-US" smtClean="0"/>
              <a:t>2025/9/25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86C65D-41C4-419F-AC11-36DB7D5F247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forms.gle/RzZetrrHpQYZ8C5m8" TargetMode="External"/><Relationship Id="rId3" Type="http://schemas.openxmlformats.org/officeDocument/2006/relationships/hyperlink" Target="https://forms.gle/Vxwo2LS1yxF1Z3PW7" TargetMode="External"/><Relationship Id="rId7" Type="http://schemas.openxmlformats.org/officeDocument/2006/relationships/hyperlink" Target="https://forms.gle/Vqae25uB9X788BB67" TargetMode="External"/><Relationship Id="rId2" Type="http://schemas.openxmlformats.org/officeDocument/2006/relationships/hyperlink" Target="https://forms.gle/gAuXKCjZmztCfa1e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orms.gle/CEtnoxozhs9bznKw5" TargetMode="External"/><Relationship Id="rId5" Type="http://schemas.openxmlformats.org/officeDocument/2006/relationships/hyperlink" Target="https://forms.gle/kAwoT7Heoj46jwhDA" TargetMode="External"/><Relationship Id="rId4" Type="http://schemas.openxmlformats.org/officeDocument/2006/relationships/hyperlink" Target="https://forms.gle/u1HdfigYrE5zW6xKA" TargetMode="External"/><Relationship Id="rId9" Type="http://schemas.openxmlformats.org/officeDocument/2006/relationships/hyperlink" Target="https://forms.gle/ZBU2FNEz3evACcCd6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043780"/>
            <a:ext cx="9144000" cy="1866881"/>
          </a:xfrm>
          <a:solidFill>
            <a:schemeClr val="tx2">
              <a:lumMod val="75000"/>
              <a:lumOff val="25000"/>
            </a:schemeClr>
          </a:solidFill>
          <a:ln w="285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US" altLang="zh-TW" sz="6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2025 </a:t>
            </a:r>
            <a:r>
              <a:rPr lang="zh-TW" altLang="en-US" sz="6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永豐運動會報名資料</a:t>
            </a:r>
            <a:br>
              <a:rPr lang="en-US" altLang="zh-TW" sz="6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66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20250923</a:t>
            </a:r>
            <a:endParaRPr lang="zh-TW" altLang="en-US" sz="6600" dirty="0">
              <a:solidFill>
                <a:schemeClr val="bg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80621"/>
            <a:ext cx="9144000" cy="2133599"/>
          </a:xfrm>
        </p:spPr>
        <p:txBody>
          <a:bodyPr>
            <a:normAutofit lnSpcReduction="10000"/>
          </a:bodyPr>
          <a:lstStyle/>
          <a:p>
            <a:endParaRPr lang="en-US" altLang="zh-TW" sz="2800" dirty="0"/>
          </a:p>
          <a:p>
            <a:r>
              <a:rPr lang="en-US" altLang="zh-TW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Wu Ming Long </a:t>
            </a:r>
          </a:p>
          <a:p>
            <a:r>
              <a:rPr lang="en-US" altLang="zh-TW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 : 2025.09.25(</a:t>
            </a:r>
            <a:r>
              <a:rPr lang="zh-TW" alt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二修</a:t>
            </a:r>
            <a:r>
              <a:rPr lang="en-US" altLang="zh-TW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02665"/>
            <a:ext cx="10515600" cy="4351338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endParaRPr lang="en-US" altLang="zh-TW" sz="8000" dirty="0"/>
          </a:p>
          <a:p>
            <a:pPr marL="0" indent="0" algn="ctr">
              <a:buNone/>
            </a:pPr>
            <a:r>
              <a:rPr lang="zh-TW" altLang="en-US" sz="16600" dirty="0">
                <a:latin typeface="標楷體" panose="03000509000000000000" pitchFamily="65" charset="-120"/>
                <a:ea typeface="標楷體" panose="03000509000000000000" pitchFamily="65" charset="-120"/>
              </a:rPr>
              <a:t>團體賽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35834" t="33333" r="38333" b="9931"/>
          <a:stretch>
            <a:fillRect/>
          </a:stretch>
        </p:blipFill>
        <p:spPr>
          <a:xfrm>
            <a:off x="7371667" y="2967037"/>
            <a:ext cx="3149600" cy="389096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1313765" y="3773488"/>
            <a:ext cx="4782235" cy="31369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5882" y="31750"/>
            <a:ext cx="11640236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7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20416" t="28334" r="56354" b="7962"/>
          <a:stretch>
            <a:fillRect/>
          </a:stretch>
        </p:blipFill>
        <p:spPr>
          <a:xfrm>
            <a:off x="0" y="1397000"/>
            <a:ext cx="3177880" cy="49022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7308165" y="3721100"/>
            <a:ext cx="4782235" cy="31369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1764" y="150812"/>
            <a:ext cx="11640236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endParaRPr lang="en-US" altLang="zh-TW" sz="8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7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    </a:t>
            </a: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5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35834" t="33333" r="38333" b="9931"/>
          <a:stretch>
            <a:fillRect/>
          </a:stretch>
        </p:blipFill>
        <p:spPr>
          <a:xfrm>
            <a:off x="9316720" y="3306809"/>
            <a:ext cx="2747680" cy="339443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1313765" y="3773488"/>
            <a:ext cx="4782235" cy="31369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5882" y="31750"/>
            <a:ext cx="11640236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60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0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高二、三自然組</a:t>
            </a:r>
            <a:r>
              <a:rPr lang="en-US" altLang="zh-TW" sz="60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6600" b="1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000" b="1" i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５０６－５０９；６０５－６０８</a:t>
            </a:r>
            <a:endParaRPr lang="en-US" altLang="zh-TW" sz="6000" b="1" i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6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20416" t="28334" r="56354" b="7962"/>
          <a:stretch>
            <a:fillRect/>
          </a:stretch>
        </p:blipFill>
        <p:spPr>
          <a:xfrm>
            <a:off x="101599" y="2533469"/>
            <a:ext cx="2439275" cy="376282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7582486" y="3892550"/>
            <a:ext cx="4520858" cy="296545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8656" y="150812"/>
            <a:ext cx="12103344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66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高二、三自然組</a:t>
            </a:r>
            <a:r>
              <a:rPr lang="en-US" altLang="zh-TW" sz="66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ctr">
              <a:buNone/>
            </a:pPr>
            <a:r>
              <a:rPr lang="zh-TW" altLang="en-US" sz="6000" b="1" i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５０６－５０９；６０５－６０８</a:t>
            </a:r>
            <a:endParaRPr lang="en-US" altLang="zh-TW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72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35834" t="33333" r="38333" b="9931"/>
          <a:stretch>
            <a:fillRect/>
          </a:stretch>
        </p:blipFill>
        <p:spPr>
          <a:xfrm>
            <a:off x="9665302" y="3855312"/>
            <a:ext cx="2250816" cy="278062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275882" y="4179589"/>
            <a:ext cx="4034861" cy="2646661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5882" y="31750"/>
            <a:ext cx="11640236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60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高二社會與三類</a:t>
            </a:r>
            <a:r>
              <a:rPr lang="en-US" altLang="zh-TW" sz="60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ctr">
              <a:buNone/>
            </a:pPr>
            <a:r>
              <a:rPr lang="zh-TW" altLang="en-US" sz="6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５０１－５０５；５１０－５１１</a:t>
            </a:r>
            <a:endParaRPr lang="en-US" altLang="zh-TW" sz="6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6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20416" t="28334" r="56354" b="7962"/>
          <a:stretch>
            <a:fillRect/>
          </a:stretch>
        </p:blipFill>
        <p:spPr>
          <a:xfrm>
            <a:off x="169435" y="2455091"/>
            <a:ext cx="2507020" cy="386733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8483822" y="4256678"/>
            <a:ext cx="3735827" cy="245051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1764" y="150812"/>
            <a:ext cx="11640236" cy="531018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zh-TW" altLang="en-US" sz="71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65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5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高二社會與三類</a:t>
            </a:r>
            <a:r>
              <a:rPr lang="en-US" altLang="zh-TW" sz="65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7100" b="1" dirty="0">
              <a:highlight>
                <a:srgbClr val="FF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5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５０１－５０５；５１０－５１１</a:t>
            </a:r>
            <a:endParaRPr lang="en-US" altLang="zh-TW" sz="66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65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35834" t="33333" r="38333" b="9931"/>
          <a:stretch>
            <a:fillRect/>
          </a:stretch>
        </p:blipFill>
        <p:spPr>
          <a:xfrm>
            <a:off x="9598270" y="3773488"/>
            <a:ext cx="2317848" cy="286343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275882" y="4088834"/>
            <a:ext cx="3676127" cy="241135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5882" y="31750"/>
            <a:ext cx="11640236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48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高三社會與三類</a:t>
            </a:r>
            <a:r>
              <a:rPr lang="en-US" altLang="zh-TW" sz="48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6000" b="1" dirty="0">
              <a:highlight>
                <a:srgbClr val="FF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６０１－６０４；６０９－６１１</a:t>
            </a:r>
            <a:endParaRPr lang="en-US" altLang="zh-TW" sz="6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男生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en-US" altLang="zh-TW" sz="6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l="20416" t="28334" r="56354" b="7962"/>
          <a:stretch>
            <a:fillRect/>
          </a:stretch>
        </p:blipFill>
        <p:spPr>
          <a:xfrm>
            <a:off x="209006" y="2805906"/>
            <a:ext cx="2346127" cy="361913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rcRect l="11979" t="42407" r="55625" b="19815"/>
          <a:stretch>
            <a:fillRect/>
          </a:stretch>
        </p:blipFill>
        <p:spPr>
          <a:xfrm>
            <a:off x="7308165" y="3721100"/>
            <a:ext cx="4782235" cy="3136900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09006" y="150812"/>
            <a:ext cx="11982994" cy="53101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7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大隊接力報名</a:t>
            </a:r>
            <a:r>
              <a:rPr lang="en-US" altLang="zh-TW" sz="66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66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高三社會與三類</a:t>
            </a:r>
            <a:r>
              <a:rPr lang="en-US" altLang="zh-TW" sz="6600" b="1" dirty="0"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7200" b="1" dirty="0">
              <a:highlight>
                <a:srgbClr val="FF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６０１－６０４；６０９－６１１</a:t>
            </a:r>
            <a:endParaRPr lang="en-US" altLang="zh-TW" sz="6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女生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部分；共</a:t>
            </a:r>
            <a:r>
              <a:rPr lang="zh-TW" altLang="en-US" sz="5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１１</a:t>
            </a:r>
            <a:r>
              <a:rPr lang="zh-TW" altLang="en-US" sz="4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endParaRPr lang="en-US" altLang="zh-TW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請填寫選手</a:t>
            </a:r>
            <a:r>
              <a:rPr lang="zh-TW" altLang="en-US" sz="8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8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endParaRPr lang="en-US" altLang="zh-TW" sz="5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941" y="1120775"/>
            <a:ext cx="11916118" cy="4616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altLang="zh-TW" sz="80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Q</a:t>
            </a:r>
            <a:r>
              <a:rPr lang="zh-TW" altLang="en-US" sz="80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娃娃趣味競賽報名</a:t>
            </a:r>
            <a:endParaRPr lang="en-US" altLang="zh-TW" sz="8000" b="1" dirty="0"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男生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部分；共</a:t>
            </a:r>
            <a:r>
              <a:rPr lang="en-US" altLang="zh-TW" sz="66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66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女生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部分；共</a:t>
            </a:r>
            <a:r>
              <a:rPr lang="en-US" altLang="zh-TW" sz="6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66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60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60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65314" y="56138"/>
            <a:ext cx="12061372" cy="680186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1.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國一：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2"/>
              </a:rPr>
              <a:t>https://forms.gle/gAuXKCjZmztCfa1e6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2.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國二：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3"/>
              </a:rPr>
              <a:t>https://forms.gle/Vxwo2LS1yxF1Z3PW7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3.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國三：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4"/>
              </a:rPr>
              <a:t>https://forms.gle/u1HdfigYrE5zW6xKA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4.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高一不分組：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5"/>
              </a:rPr>
              <a:t>https://forms.gle/kAwoT7Heoj46jwhDA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5.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高二自然組</a:t>
            </a: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(506-509)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6"/>
              </a:rPr>
              <a:t>https://forms.gle/CEtnoxozhs9bznKw5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6.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高二社會組與三類組：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7"/>
              </a:rPr>
              <a:t>https://forms.gle/Vqae25uB9X788BB67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7.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高三自然組</a:t>
            </a: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(605-608)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8"/>
              </a:rPr>
              <a:t>https://forms.gle/RzZetrrHpQYZ8C5m8</a:t>
            </a: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TW" sz="28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8. 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高三社會組與三類組：</a:t>
            </a:r>
            <a:r>
              <a:rPr lang="en-US" altLang="zh-TW" sz="2800" b="1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  <a:hlinkClick r:id="rId9"/>
              </a:rPr>
              <a:t>https://forms.gle/ZBU2FNEz3evACcCd6</a:t>
            </a:r>
            <a:r>
              <a:rPr lang="zh-TW" altLang="zh-TW" sz="2800" b="1" kern="100" dirty="0"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　</a:t>
            </a:r>
            <a:endParaRPr lang="zh-TW" altLang="zh-TW" sz="2400" b="1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7515497" y="0"/>
            <a:ext cx="4676503" cy="157672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報名網址</a:t>
            </a:r>
            <a:br>
              <a:rPr lang="en-US" altLang="zh-TW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架設在學務處網頁</a:t>
            </a:r>
            <a:r>
              <a:rPr lang="en-US" altLang="zh-TW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solidFill>
                <a:schemeClr val="bg1"/>
              </a:solidFill>
              <a:highlight>
                <a:srgbClr val="00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941" y="1120775"/>
            <a:ext cx="11916118" cy="49547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highlight>
                  <a:srgbClr val="00FFFF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滾動巨輪趣味競賽報名</a:t>
            </a:r>
            <a:endParaRPr lang="en-US" altLang="zh-TW" sz="8000" b="1" dirty="0">
              <a:highlight>
                <a:srgbClr val="00FFFF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男生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部分；共</a:t>
            </a:r>
            <a:r>
              <a:rPr lang="en-US" altLang="zh-TW" sz="66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66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6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女生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部分；共</a:t>
            </a:r>
            <a:r>
              <a:rPr lang="en-US" altLang="zh-TW" sz="66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</a:t>
            </a:r>
            <a:r>
              <a:rPr lang="zh-TW" altLang="en-US" sz="66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66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48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941" y="434898"/>
            <a:ext cx="11916118" cy="61443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solidFill>
                  <a:schemeClr val="bg1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坦克大戰趣味競賽報名</a:t>
            </a:r>
            <a:endParaRPr lang="en-US" altLang="zh-TW" sz="8000" b="1" dirty="0">
              <a:solidFill>
                <a:schemeClr val="bg1"/>
              </a:solidFill>
              <a:highlight>
                <a:srgbClr val="0000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88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男、女不拘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solidFill>
                <a:schemeClr val="bg1"/>
              </a:solidFill>
              <a:highlight>
                <a:srgbClr val="FF00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此頁先填</a:t>
            </a:r>
            <a:r>
              <a:rPr lang="en-US" altLang="zh-TW" sz="72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下一頁再填</a:t>
            </a:r>
            <a:r>
              <a:rPr lang="en-US" altLang="zh-TW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2"/>
          <p:cNvSpPr txBox="1"/>
          <p:nvPr/>
        </p:nvSpPr>
        <p:spPr>
          <a:xfrm>
            <a:off x="137941" y="434898"/>
            <a:ext cx="11916118" cy="6144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8000" b="1" dirty="0">
                <a:solidFill>
                  <a:schemeClr val="bg1"/>
                </a:solidFill>
                <a:highlight>
                  <a:srgbClr val="00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坦克大戰趣味競賽報名</a:t>
            </a:r>
            <a:endParaRPr lang="en-US" altLang="zh-TW" sz="8000" b="1" dirty="0">
              <a:solidFill>
                <a:schemeClr val="bg1"/>
              </a:solidFill>
              <a:highlight>
                <a:srgbClr val="0000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72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剩下的</a:t>
            </a:r>
            <a:r>
              <a:rPr lang="en-US" altLang="zh-TW" sz="72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941" y="434898"/>
            <a:ext cx="11916118" cy="614432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zh-TW" altLang="en-US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筆走龍蛇總動員趣味競賽報名</a:t>
            </a:r>
            <a:endParaRPr lang="en-US" altLang="zh-TW" sz="6600" b="1" dirty="0"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TW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原陸上行舟</a:t>
            </a:r>
            <a:r>
              <a:rPr lang="en-US" altLang="zh-TW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None/>
            </a:pPr>
            <a:r>
              <a:rPr lang="zh-TW" altLang="en-US" sz="88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男、女不拘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solidFill>
                <a:schemeClr val="bg1"/>
              </a:solidFill>
              <a:highlight>
                <a:srgbClr val="FF00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此頁先填</a:t>
            </a:r>
            <a:r>
              <a:rPr lang="en-US" altLang="zh-TW" sz="72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下一頁再填</a:t>
            </a:r>
            <a:r>
              <a:rPr lang="en-US" altLang="zh-TW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2"/>
          <p:cNvSpPr txBox="1"/>
          <p:nvPr/>
        </p:nvSpPr>
        <p:spPr>
          <a:xfrm>
            <a:off x="137941" y="434898"/>
            <a:ext cx="11916118" cy="6144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筆走龍蛇總動員趣味競賽報名</a:t>
            </a:r>
            <a:endParaRPr lang="en-US" altLang="zh-TW" sz="6600" b="1" dirty="0">
              <a:highlight>
                <a:srgbClr val="FFFF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altLang="zh-TW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原陸上行舟</a:t>
            </a:r>
            <a:r>
              <a:rPr lang="en-US" altLang="zh-TW" sz="6600" b="1" dirty="0"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7200" b="1" dirty="0">
                <a:highlight>
                  <a:srgbClr val="00FFFF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剩下的</a:t>
            </a:r>
            <a:r>
              <a:rPr lang="en-US" altLang="zh-TW" sz="7200" b="1" dirty="0">
                <a:highlight>
                  <a:srgbClr val="00FFFF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highlight>
                  <a:srgbClr val="00FFFF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highlight>
                <a:srgbClr val="00FFFF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7941" y="434898"/>
            <a:ext cx="11916118" cy="61443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8000" b="1" dirty="0">
                <a:highlight>
                  <a:srgbClr val="C0C0C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步步高升趣味競賽報名</a:t>
            </a:r>
            <a:endParaRPr lang="en-US" altLang="zh-TW" sz="8000" b="1" dirty="0">
              <a:highlight>
                <a:srgbClr val="C0C0C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88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男、女不拘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共</a:t>
            </a:r>
            <a:r>
              <a:rPr lang="en-US" altLang="zh-TW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16</a:t>
            </a:r>
            <a:r>
              <a:rPr lang="zh-TW" altLang="en-US" sz="8000" b="1" dirty="0">
                <a:solidFill>
                  <a:schemeClr val="bg1"/>
                </a:solidFill>
                <a:highlight>
                  <a:srgbClr val="FF000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solidFill>
                <a:schemeClr val="bg1"/>
              </a:solidFill>
              <a:highlight>
                <a:srgbClr val="FF000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此頁先填</a:t>
            </a:r>
            <a:r>
              <a:rPr lang="en-US" altLang="zh-TW" sz="7200" b="1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下一頁再填</a:t>
            </a:r>
            <a:r>
              <a:rPr lang="en-US" altLang="zh-TW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2"/>
          <p:cNvSpPr txBox="1"/>
          <p:nvPr/>
        </p:nvSpPr>
        <p:spPr>
          <a:xfrm>
            <a:off x="137941" y="434898"/>
            <a:ext cx="11916118" cy="6144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8000" b="1" dirty="0">
                <a:highlight>
                  <a:srgbClr val="C0C0C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步步高升趣味競賽報名</a:t>
            </a:r>
            <a:endParaRPr lang="en-US" altLang="zh-TW" sz="8000" b="1" dirty="0">
              <a:highlight>
                <a:srgbClr val="C0C0C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7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7200" b="1" dirty="0">
                <a:solidFill>
                  <a:schemeClr val="bg1"/>
                </a:solidFill>
                <a:highlight>
                  <a:srgbClr val="80008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剩下的</a:t>
            </a:r>
            <a:r>
              <a:rPr lang="en-US" altLang="zh-TW" sz="7200" b="1" dirty="0">
                <a:solidFill>
                  <a:schemeClr val="bg1"/>
                </a:solidFill>
                <a:highlight>
                  <a:srgbClr val="80008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lang="zh-TW" altLang="en-US" sz="7200" b="1" dirty="0">
                <a:solidFill>
                  <a:schemeClr val="bg1"/>
                </a:solidFill>
                <a:highlight>
                  <a:srgbClr val="800080"/>
                </a:highligh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人</a:t>
            </a:r>
            <a:endParaRPr lang="en-US" altLang="zh-TW" sz="7200" b="1" dirty="0">
              <a:solidFill>
                <a:schemeClr val="bg1"/>
              </a:solidFill>
              <a:highlight>
                <a:srgbClr val="800080"/>
              </a:highlight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zh-TW" altLang="en-US" sz="48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請填寫</a:t>
            </a:r>
            <a:r>
              <a:rPr lang="zh-TW" altLang="en-US" sz="5400" b="1" u="sng" dirty="0">
                <a:solidFill>
                  <a:srgbClr val="CC00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選手姓名</a:t>
            </a:r>
            <a:endParaRPr lang="en-US" altLang="zh-TW" sz="5400" b="1" u="sng" dirty="0">
              <a:solidFill>
                <a:srgbClr val="CC00CC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6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zh-TW" sz="54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31966"/>
            <a:ext cx="10515600" cy="4282848"/>
          </a:xfrm>
          <a:ln w="28575">
            <a:solidFill>
              <a:schemeClr val="tx1"/>
            </a:solidFill>
          </a:ln>
        </p:spPr>
        <p:txBody>
          <a:bodyPr>
            <a:normAutofit/>
          </a:bodyPr>
          <a:lstStyle/>
          <a:p>
            <a:endParaRPr lang="en-US" altLang="zh-TW" dirty="0"/>
          </a:p>
          <a:p>
            <a:endParaRPr lang="en-US" altLang="zh-TW" dirty="0"/>
          </a:p>
          <a:p>
            <a:pPr marL="0" indent="0" algn="ctr">
              <a:buNone/>
            </a:pPr>
            <a:r>
              <a:rPr lang="zh-TW" altLang="en-US" sz="16500" dirty="0">
                <a:latin typeface="標楷體" panose="03000509000000000000" pitchFamily="65" charset="-120"/>
                <a:ea typeface="標楷體" panose="03000509000000000000" pitchFamily="65" charset="-120"/>
              </a:rPr>
              <a:t>個人賽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571577"/>
            <a:ext cx="10515600" cy="4998612"/>
          </a:xfrm>
        </p:spPr>
        <p:txBody>
          <a:bodyPr>
            <a:noAutofit/>
          </a:bodyPr>
          <a:lstStyle/>
          <a:p>
            <a:pPr algn="dist"/>
            <a:r>
              <a:rPr lang="en-US" altLang="zh-TW" sz="21500" b="1" dirty="0"/>
              <a:t>100</a:t>
            </a:r>
            <a:r>
              <a:rPr lang="zh-TW" altLang="en-US" sz="21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983165" y="3429000"/>
            <a:ext cx="10515600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男生與女生都至少一位，最多可以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solidFill>
                <a:schemeClr val="bg1"/>
              </a:solidFill>
              <a:highlight>
                <a:srgbClr val="0000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65143" y="4427035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839206"/>
            <a:ext cx="10515600" cy="6180641"/>
          </a:xfrm>
        </p:spPr>
        <p:txBody>
          <a:bodyPr>
            <a:noAutofit/>
          </a:bodyPr>
          <a:lstStyle/>
          <a:p>
            <a:pPr algn="dist"/>
            <a:r>
              <a:rPr lang="en-US" altLang="zh-TW" sz="21500" b="1" dirty="0">
                <a:solidFill>
                  <a:srgbClr val="0000FF"/>
                </a:solidFill>
              </a:rPr>
              <a:t>200</a:t>
            </a:r>
            <a:r>
              <a:rPr lang="zh-TW" altLang="en-US" sz="215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02527" y="3639287"/>
            <a:ext cx="10818541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男生與女生至少都要一位，最多可以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00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solidFill>
                <a:schemeClr val="bg1"/>
              </a:solidFill>
              <a:highlight>
                <a:srgbClr val="00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665143" y="4427035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馬若雷勒藍, 樣式, 電子藍, 藍色 的圖片&#10;&#10;AI 產生的內容可能不正確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9" y="1040675"/>
            <a:ext cx="3810000" cy="381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 descr="一張含有 樣式, 紅色, 圖形, 設計 的圖片&#10;&#10;AI 產生的內容可能不正確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040675"/>
            <a:ext cx="3810000" cy="381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9" name="圖片 8" descr="一張含有 綠色, 文字, 樣式, 設計 的圖片&#10;&#10;AI 產生的內容可能不正確。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611" y="1040675"/>
            <a:ext cx="3810000" cy="3810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2595" y="-303949"/>
            <a:ext cx="11641873" cy="6180641"/>
          </a:xfrm>
        </p:spPr>
        <p:txBody>
          <a:bodyPr>
            <a:noAutofit/>
          </a:bodyPr>
          <a:lstStyle/>
          <a:p>
            <a:pPr algn="dist"/>
            <a:r>
              <a:rPr lang="en-US" altLang="zh-TW" sz="21500" b="1" dirty="0">
                <a:solidFill>
                  <a:srgbClr val="CC00CC"/>
                </a:solidFill>
              </a:rPr>
              <a:t>800</a:t>
            </a:r>
            <a:r>
              <a:rPr lang="zh-TW" altLang="en-US" sz="21500" b="1" dirty="0">
                <a:solidFill>
                  <a:srgbClr val="CC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4260" y="4018428"/>
            <a:ext cx="10818541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女生專場，至少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位，最多可以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FF00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solidFill>
                <a:schemeClr val="bg1"/>
              </a:solidFill>
              <a:highlight>
                <a:srgbClr val="FF00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765503" y="5229910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0293" y="-794602"/>
            <a:ext cx="11641873" cy="6180641"/>
          </a:xfrm>
        </p:spPr>
        <p:txBody>
          <a:bodyPr>
            <a:noAutofit/>
          </a:bodyPr>
          <a:lstStyle/>
          <a:p>
            <a:pPr algn="dist"/>
            <a:r>
              <a:rPr lang="en-US" altLang="zh-TW" sz="21500" b="1" dirty="0">
                <a:solidFill>
                  <a:schemeClr val="accent2">
                    <a:lumMod val="50000"/>
                  </a:schemeClr>
                </a:solidFill>
              </a:rPr>
              <a:t>1600</a:t>
            </a:r>
            <a:r>
              <a:rPr lang="zh-TW" altLang="en-US" sz="21500" b="1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01958" y="3639287"/>
            <a:ext cx="10818541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男生專場，至少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位，最多可以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solidFill>
                <a:schemeClr val="bg1"/>
              </a:solidFill>
              <a:highlight>
                <a:srgbClr val="0000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665143" y="5001318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571577"/>
            <a:ext cx="10515600" cy="4998612"/>
          </a:xfrm>
        </p:spPr>
        <p:txBody>
          <a:bodyPr>
            <a:noAutofit/>
          </a:bodyPr>
          <a:lstStyle/>
          <a:p>
            <a:pPr algn="ctr"/>
            <a:r>
              <a:rPr lang="zh-TW" altLang="en-US" sz="21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跳遠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高一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1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983165" y="3429000"/>
            <a:ext cx="10515600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男生與女生都至少一位，最多可以</a:t>
            </a:r>
            <a:r>
              <a:rPr lang="en-US" altLang="zh-TW" sz="4400" b="1" dirty="0"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highlight>
                <a:srgbClr val="00FF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65143" y="4427035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571577"/>
            <a:ext cx="10515600" cy="4998612"/>
          </a:xfrm>
        </p:spPr>
        <p:txBody>
          <a:bodyPr>
            <a:noAutofit/>
          </a:bodyPr>
          <a:lstStyle/>
          <a:p>
            <a:pPr algn="ctr"/>
            <a:r>
              <a:rPr lang="zh-TW" altLang="en-US" sz="21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跳高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b="1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高三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1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983165" y="3429000"/>
            <a:ext cx="10515600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男生與女生都至少一位，最多可以</a:t>
            </a:r>
            <a:r>
              <a:rPr lang="en-US" altLang="zh-TW" sz="44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65143" y="4427035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-571577"/>
            <a:ext cx="10515600" cy="4998612"/>
          </a:xfrm>
        </p:spPr>
        <p:txBody>
          <a:bodyPr>
            <a:noAutofit/>
          </a:bodyPr>
          <a:lstStyle/>
          <a:p>
            <a:pPr algn="ctr"/>
            <a:r>
              <a:rPr lang="zh-TW" altLang="en-US" sz="215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鉛球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高二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&amp;</a:t>
            </a:r>
            <a:r>
              <a:rPr lang="zh-TW" altLang="en-US" b="1" dirty="0">
                <a:solidFill>
                  <a:schemeClr val="accent2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高三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215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內容版面配置區 2"/>
          <p:cNvSpPr>
            <a:spLocks noGrp="1"/>
          </p:cNvSpPr>
          <p:nvPr>
            <p:ph idx="1"/>
          </p:nvPr>
        </p:nvSpPr>
        <p:spPr>
          <a:xfrm>
            <a:off x="983165" y="3429000"/>
            <a:ext cx="10515600" cy="84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男生與女生都至少一位，最多可以</a:t>
            </a:r>
            <a:r>
              <a:rPr lang="en-US" altLang="zh-TW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400" b="1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位。</a:t>
            </a:r>
            <a:endParaRPr lang="en-US" altLang="zh-TW" sz="4400" b="1" dirty="0">
              <a:solidFill>
                <a:schemeClr val="bg1"/>
              </a:solidFill>
              <a:highlight>
                <a:srgbClr val="0000FF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665143" y="4427035"/>
            <a:ext cx="779191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填寫選手</a:t>
            </a:r>
            <a:r>
              <a:rPr lang="zh-TW" altLang="en-US" sz="44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座號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姓名</a:t>
            </a:r>
            <a:endParaRPr lang="en-US" altLang="zh-TW"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一張含有 樣式, 紫丁香, 粉紅色, 圖形 的圖片&#10;&#10;AI 產生的內容可能不正確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34" y="387530"/>
            <a:ext cx="6244046" cy="624404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樣式, 淺粉藍, 設計 的圖片&#10;&#10;AI 產生的內容可能不正確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10" y="666205"/>
            <a:ext cx="5812971" cy="581297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圖片 10" descr="一張含有 黃色, 樣式, 設計 的圖片&#10;&#10;AI 產生的內容可能不正確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666205"/>
            <a:ext cx="5812970" cy="581297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 descr="一張含有 紫色, 紫丁香, 樣式, 紫蘿蘭 的圖片&#10;&#10;AI 產生的內容可能不正確。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" y="705394"/>
            <a:ext cx="5712596" cy="57125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5" name="圖片 14" descr="一張含有 樣式, 正方形, 填字遊戲, 像素 的圖片&#10;&#10;AI 產生的內容可能不正確。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05394"/>
            <a:ext cx="5712596" cy="57125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78560" y="696691"/>
            <a:ext cx="10277566" cy="4815833"/>
          </a:xfrm>
          <a:ln w="38100">
            <a:solidFill>
              <a:schemeClr val="tx1"/>
            </a:solidFill>
            <a:prstDash val="lgDashDotDot"/>
          </a:ln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zh-TW" altLang="en-US" sz="80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桃園市立永豐高級中學</a:t>
            </a:r>
            <a:endParaRPr lang="en-US" altLang="zh-TW" sz="80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altLang="zh-TW" sz="8000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114</a:t>
            </a:r>
            <a:r>
              <a:rPr lang="en-US" altLang="zh-TW" sz="80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8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學年度</a:t>
            </a:r>
            <a:endParaRPr lang="en-US" altLang="zh-TW" sz="8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TW" altLang="en-US" sz="80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運動會報名表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1" y="-38822"/>
            <a:ext cx="12070079" cy="3190513"/>
          </a:xfrm>
          <a:ln w="1270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提醒老師與同學</a:t>
            </a:r>
            <a:endParaRPr lang="en-US" altLang="zh-TW" sz="3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建議使用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同一個 </a:t>
            </a:r>
            <a:r>
              <a:rPr lang="en-US" altLang="zh-TW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Google </a:t>
            </a:r>
            <a:r>
              <a:rPr lang="zh-TW" altLang="en-US" sz="36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帳號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填寫表單。系統會自動記錄你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44450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的作答，不必一次填完，之後可再回來繼續完成。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送出後，表單填寫紀錄會寄到你的信箱。若需修改選手名單，請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44450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直接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從該封 </a:t>
            </a:r>
            <a:r>
              <a:rPr lang="en-US" altLang="zh-TW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mail 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的連結開啟表單修改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即可。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 t="42069" b="35163"/>
          <a:stretch>
            <a:fillRect/>
          </a:stretch>
        </p:blipFill>
        <p:spPr>
          <a:xfrm>
            <a:off x="0" y="2861067"/>
            <a:ext cx="12192000" cy="58124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5925" y="3489090"/>
            <a:ext cx="7352212" cy="336891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11324" y="457200"/>
            <a:ext cx="8893175" cy="6083300"/>
          </a:xfrm>
          <a:ln w="381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 algn="dist">
              <a:lnSpc>
                <a:spcPct val="120000"/>
              </a:lnSpc>
              <a:buNone/>
            </a:pPr>
            <a:r>
              <a:rPr lang="zh-TW" altLang="en-US" sz="71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班級基本資料</a:t>
            </a:r>
            <a:endParaRPr lang="en-US" altLang="zh-TW" sz="71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zh-TW" altLang="en-US" sz="4800" b="1" u="sng" dirty="0">
                <a:solidFill>
                  <a:srgbClr val="0000FF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請同學確實填寫！務必檢查再送出</a:t>
            </a:r>
            <a:endParaRPr lang="en-US" altLang="zh-TW" sz="4800" b="1" u="sng" dirty="0">
              <a:solidFill>
                <a:srgbClr val="0000FF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班別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班級導師的姓名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體育老師的姓名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l"/>
            </a:pPr>
            <a:r>
              <a:rPr lang="zh-TW" altLang="en-US" sz="4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體育股長的姓名</a:t>
            </a:r>
            <a:endParaRPr lang="en-US" altLang="zh-TW" sz="4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782</Words>
  <Application>Microsoft Office PowerPoint</Application>
  <PresentationFormat>寬螢幕</PresentationFormat>
  <Paragraphs>130</Paragraphs>
  <Slides>34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34</vt:i4>
      </vt:variant>
    </vt:vector>
  </HeadingPairs>
  <TitlesOfParts>
    <vt:vector size="42" baseType="lpstr">
      <vt:lpstr>標楷體</vt:lpstr>
      <vt:lpstr>Aptos</vt:lpstr>
      <vt:lpstr>Aptos Display</vt:lpstr>
      <vt:lpstr>Arial</vt:lpstr>
      <vt:lpstr>Calibri</vt:lpstr>
      <vt:lpstr>Times New Roman</vt:lpstr>
      <vt:lpstr>Wingdings</vt:lpstr>
      <vt:lpstr>Office 佈景主題</vt:lpstr>
      <vt:lpstr>2025 永豐運動會報名資料 20250923</vt:lpstr>
      <vt:lpstr>報名網址 (架設在學務處網頁)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100公尺</vt:lpstr>
      <vt:lpstr>200公尺</vt:lpstr>
      <vt:lpstr>800公尺</vt:lpstr>
      <vt:lpstr>1600公尺</vt:lpstr>
      <vt:lpstr>跳遠(高一&amp;高二)</vt:lpstr>
      <vt:lpstr>跳高(高二&amp;高三)</vt:lpstr>
      <vt:lpstr>鉛球(高二&amp;高三)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永豐運動會報名資料</dc:title>
  <dc:creator>吳明龍</dc:creator>
  <cp:lastModifiedBy>明龍 吳</cp:lastModifiedBy>
  <cp:revision>71</cp:revision>
  <dcterms:created xsi:type="dcterms:W3CDTF">2024-09-19T14:55:00Z</dcterms:created>
  <dcterms:modified xsi:type="dcterms:W3CDTF">2025-09-25T14:41:42Z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DCC465155DE34F2EB6527BC83D1DF33A_12</vt:lpwstr>
  </property>
  <property fmtid="{D5CDD505-2E9C-101B-9397-08002B2CF9AE}" pid="3" name="KSOProductBuildVer">
    <vt:lpwstr>1033-12.2.0.22549</vt:lpwstr>
  </property>
</Properties>
</file>